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0BD-A254-46FC-AD50-7EE058468782}" type="datetimeFigureOut">
              <a:rPr lang="hr-HR" smtClean="0"/>
              <a:t>4.3.2022.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E07-6D38-4E5C-B6B5-BA70BB1E6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547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0BD-A254-46FC-AD50-7EE058468782}" type="datetimeFigureOut">
              <a:rPr lang="hr-HR" smtClean="0"/>
              <a:t>4.3.2022.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E07-6D38-4E5C-B6B5-BA70BB1E6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596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0BD-A254-46FC-AD50-7EE058468782}" type="datetimeFigureOut">
              <a:rPr lang="hr-HR" smtClean="0"/>
              <a:t>4.3.2022.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E07-6D38-4E5C-B6B5-BA70BB1E6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2889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0BD-A254-46FC-AD50-7EE058468782}" type="datetimeFigureOut">
              <a:rPr lang="hr-HR" smtClean="0"/>
              <a:t>4.3.2022.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E07-6D38-4E5C-B6B5-BA70BB1E6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1996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0BD-A254-46FC-AD50-7EE058468782}" type="datetimeFigureOut">
              <a:rPr lang="hr-HR" smtClean="0"/>
              <a:t>4.3.2022.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E07-6D38-4E5C-B6B5-BA70BB1E6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272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0BD-A254-46FC-AD50-7EE058468782}" type="datetimeFigureOut">
              <a:rPr lang="hr-HR" smtClean="0"/>
              <a:t>4.3.2022.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E07-6D38-4E5C-B6B5-BA70BB1E6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8836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0BD-A254-46FC-AD50-7EE058468782}" type="datetimeFigureOut">
              <a:rPr lang="hr-HR" smtClean="0"/>
              <a:t>4.3.2022.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E07-6D38-4E5C-B6B5-BA70BB1E6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4416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0BD-A254-46FC-AD50-7EE058468782}" type="datetimeFigureOut">
              <a:rPr lang="hr-HR" smtClean="0"/>
              <a:t>4.3.2022.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E07-6D38-4E5C-B6B5-BA70BB1E6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920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0BD-A254-46FC-AD50-7EE058468782}" type="datetimeFigureOut">
              <a:rPr lang="hr-HR" smtClean="0"/>
              <a:t>4.3.2022.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E07-6D38-4E5C-B6B5-BA70BB1E6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8609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0BD-A254-46FC-AD50-7EE058468782}" type="datetimeFigureOut">
              <a:rPr lang="hr-HR" smtClean="0"/>
              <a:t>4.3.2022.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E07-6D38-4E5C-B6B5-BA70BB1E6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998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0BD-A254-46FC-AD50-7EE058468782}" type="datetimeFigureOut">
              <a:rPr lang="hr-HR" smtClean="0"/>
              <a:t>4.3.2022.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E07-6D38-4E5C-B6B5-BA70BB1E6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1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E20BD-A254-46FC-AD50-7EE058468782}" type="datetimeFigureOut">
              <a:rPr lang="hr-HR" smtClean="0"/>
              <a:t>4.3.2022.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08E07-6D38-4E5C-B6B5-BA70BB1E6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745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18904"/>
            <a:ext cx="12192000" cy="7876903"/>
          </a:xfrm>
        </p:spPr>
      </p:pic>
    </p:spTree>
    <p:extLst>
      <p:ext uri="{BB962C8B-B14F-4D97-AF65-F5344CB8AC3E}">
        <p14:creationId xmlns:p14="http://schemas.microsoft.com/office/powerpoint/2010/main" val="3830505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97280"/>
            <a:ext cx="12192000" cy="7955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4533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8069515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Široki zaslon</PresentationFormat>
  <Paragraphs>0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Pc</dc:creator>
  <cp:lastModifiedBy>Dell</cp:lastModifiedBy>
  <cp:revision>2</cp:revision>
  <dcterms:created xsi:type="dcterms:W3CDTF">2019-03-07T19:31:15Z</dcterms:created>
  <dcterms:modified xsi:type="dcterms:W3CDTF">2022-03-04T09:20:12Z</dcterms:modified>
</cp:coreProperties>
</file>